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7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9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3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62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6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2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4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18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5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0920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2126945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0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81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62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40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4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71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6" y="4480370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8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38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92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3" y="609602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2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785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8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2" y="1761070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2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8648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8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70" y="1732452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8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6" y="1770325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6" y="1770325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40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6" y="1835257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6" y="2380140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7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4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6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8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6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8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3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8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9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3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7" y="1732452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72D54A5F-7A30-4E42-935E-8D300C5AC079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8" y="5883278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10" y="5883278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84CF477-C0DE-4B2F-92E4-CB79207D4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1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3964" y="4905"/>
            <a:ext cx="8756073" cy="13255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WELCOME  TO  OJT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" y="1022062"/>
            <a:ext cx="5296829" cy="2948471"/>
          </a:xfrm>
        </p:spPr>
        <p:txBody>
          <a:bodyPr>
            <a:noAutofit/>
          </a:bodyPr>
          <a:lstStyle/>
          <a:p>
            <a:r>
              <a:rPr lang="en-US" sz="2600" b="1" dirty="0">
                <a:solidFill>
                  <a:srgbClr val="FFFF00"/>
                </a:solidFill>
              </a:rPr>
              <a:t>WORKSHOPS</a:t>
            </a:r>
            <a:r>
              <a:rPr lang="en-US" sz="2600" b="1" dirty="0">
                <a:solidFill>
                  <a:schemeClr val="tx1"/>
                </a:solidFill>
              </a:rPr>
              <a:t>  </a:t>
            </a:r>
            <a:r>
              <a:rPr lang="en-US" sz="2600" b="1" u="sng" dirty="0">
                <a:solidFill>
                  <a:schemeClr val="tx1"/>
                </a:solidFill>
              </a:rPr>
              <a:t>6:30PM to 8PM</a:t>
            </a: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1</a:t>
            </a:r>
            <a:r>
              <a:rPr lang="en-US" sz="2000" b="1" baseline="30000" dirty="0">
                <a:solidFill>
                  <a:schemeClr val="tx1"/>
                </a:solidFill>
              </a:rPr>
              <a:t>st</a:t>
            </a:r>
            <a:r>
              <a:rPr lang="en-US" sz="2000" b="1" dirty="0">
                <a:solidFill>
                  <a:schemeClr val="tx1"/>
                </a:solidFill>
              </a:rPr>
              <a:t> Tuesday each month  </a:t>
            </a:r>
            <a:r>
              <a:rPr lang="en-US" sz="2000" b="1" u="sng" dirty="0">
                <a:solidFill>
                  <a:srgbClr val="FFFF00"/>
                </a:solidFill>
              </a:rPr>
              <a:t>Aug 7</a:t>
            </a:r>
            <a:r>
              <a:rPr lang="en-US" sz="2000" b="1" u="sng" baseline="30000" dirty="0">
                <a:solidFill>
                  <a:srgbClr val="FFFF00"/>
                </a:solidFill>
              </a:rPr>
              <a:t>th</a:t>
            </a:r>
            <a:endParaRPr lang="en-US" sz="2000" b="1" u="sng" dirty="0">
              <a:solidFill>
                <a:srgbClr val="FFFF00"/>
              </a:solidFill>
            </a:endParaRP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River Oaks Presbyterian @            101</a:t>
            </a:r>
            <a:r>
              <a:rPr lang="en-US" sz="2000" baseline="30000" dirty="0">
                <a:solidFill>
                  <a:schemeClr val="tx1"/>
                </a:solidFill>
              </a:rPr>
              <a:t>st</a:t>
            </a:r>
            <a:r>
              <a:rPr lang="en-US" sz="2000" dirty="0">
                <a:solidFill>
                  <a:schemeClr val="tx1"/>
                </a:solidFill>
              </a:rPr>
              <a:t> and Yale</a:t>
            </a: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3</a:t>
            </a:r>
            <a:r>
              <a:rPr lang="en-US" sz="2000" b="1" baseline="30000" dirty="0">
                <a:solidFill>
                  <a:schemeClr val="tx1"/>
                </a:solidFill>
              </a:rPr>
              <a:t>rd</a:t>
            </a:r>
            <a:r>
              <a:rPr lang="en-US" sz="2000" b="1" dirty="0">
                <a:solidFill>
                  <a:schemeClr val="tx1"/>
                </a:solidFill>
              </a:rPr>
              <a:t> Tuesday each month </a:t>
            </a:r>
            <a:r>
              <a:rPr lang="en-US" sz="2000" b="1" u="sng" dirty="0">
                <a:solidFill>
                  <a:srgbClr val="FFFF00"/>
                </a:solidFill>
              </a:rPr>
              <a:t>Aug 21</a:t>
            </a:r>
            <a:r>
              <a:rPr lang="en-US" sz="2000" b="1" u="sng" baseline="30000" dirty="0">
                <a:solidFill>
                  <a:srgbClr val="FFFF00"/>
                </a:solidFill>
              </a:rPr>
              <a:t>st</a:t>
            </a:r>
            <a:endParaRPr lang="en-US" sz="2000" b="1" u="sng" dirty="0">
              <a:solidFill>
                <a:srgbClr val="FFFF00"/>
              </a:solidFill>
            </a:endParaRP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Asbury United Methodist</a:t>
            </a:r>
          </a:p>
          <a:p>
            <a:pPr marL="810000" lvl="2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     </a:t>
            </a:r>
            <a:r>
              <a:rPr lang="en-US" sz="2000" b="1" dirty="0">
                <a:solidFill>
                  <a:srgbClr val="FFFF00"/>
                </a:solidFill>
              </a:rPr>
              <a:t>Rooms 2319, 2301, 2314</a:t>
            </a:r>
          </a:p>
          <a:p>
            <a:pPr lvl="2"/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03253" y="1014284"/>
            <a:ext cx="3477490" cy="5746728"/>
          </a:xfrm>
        </p:spPr>
        <p:txBody>
          <a:bodyPr>
            <a:normAutofit/>
          </a:bodyPr>
          <a:lstStyle/>
          <a:p>
            <a:r>
              <a:rPr lang="en-US" sz="2600" b="1" dirty="0">
                <a:solidFill>
                  <a:srgbClr val="FFFF00"/>
                </a:solidFill>
              </a:rPr>
              <a:t>OJTTULSA.ORG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Contacts page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Resources page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600" b="1" dirty="0">
                <a:solidFill>
                  <a:srgbClr val="FFFF00"/>
                </a:solidFill>
              </a:rPr>
              <a:t>LinkedIn Group</a:t>
            </a:r>
          </a:p>
          <a:p>
            <a:pPr lvl="1"/>
            <a:r>
              <a:rPr lang="en-US" sz="2400" dirty="0" err="1">
                <a:solidFill>
                  <a:schemeClr val="tx1"/>
                </a:solidFill>
              </a:rPr>
              <a:t>OJTTulsa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r>
              <a:rPr lang="en-US" sz="2600" b="1" dirty="0">
                <a:solidFill>
                  <a:srgbClr val="FFFF00"/>
                </a:solidFill>
              </a:rPr>
              <a:t>Sign In Sheets</a:t>
            </a:r>
          </a:p>
          <a:p>
            <a:endParaRPr lang="en-US" sz="2600" b="1" dirty="0">
              <a:solidFill>
                <a:srgbClr val="FFFF00"/>
              </a:solidFill>
            </a:endParaRPr>
          </a:p>
          <a:p>
            <a:r>
              <a:rPr lang="en-US" sz="3200" b="1" u="sng" dirty="0">
                <a:solidFill>
                  <a:srgbClr val="FFFF00"/>
                </a:solidFill>
              </a:rPr>
              <a:t>LAUNCH PAD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6497" y="4159407"/>
            <a:ext cx="47615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/>
              <a:t>Sessions on</a:t>
            </a:r>
          </a:p>
          <a:p>
            <a:pPr lvl="2"/>
            <a:r>
              <a:rPr lang="en-US" sz="2000" dirty="0"/>
              <a:t>LinkedIn</a:t>
            </a:r>
          </a:p>
          <a:p>
            <a:pPr lvl="2"/>
            <a:r>
              <a:rPr lang="en-US" sz="2000" dirty="0"/>
              <a:t>Networking</a:t>
            </a:r>
          </a:p>
          <a:p>
            <a:pPr lvl="2"/>
            <a:r>
              <a:rPr lang="en-US" sz="2000" dirty="0"/>
              <a:t>Interview skills</a:t>
            </a:r>
          </a:p>
          <a:p>
            <a:pPr lvl="2"/>
            <a:r>
              <a:rPr lang="en-US" sz="2000" dirty="0"/>
              <a:t>Resume editing</a:t>
            </a:r>
          </a:p>
          <a:p>
            <a:pPr lvl="2"/>
            <a:endParaRPr lang="en-US" sz="2000" dirty="0"/>
          </a:p>
          <a:p>
            <a:pPr lvl="2"/>
            <a:r>
              <a:rPr lang="en-US" sz="2000" dirty="0">
                <a:solidFill>
                  <a:srgbClr val="FFFF00"/>
                </a:solidFill>
              </a:rPr>
              <a:t>Spouse Support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79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A9101-5A41-4CEF-8CFD-148873A9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124690"/>
            <a:ext cx="7765322" cy="97045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How to write a CAR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A706B-1BBF-476E-95C6-AED62D68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709" y="1095140"/>
            <a:ext cx="8638763" cy="5471915"/>
          </a:xfrm>
        </p:spPr>
        <p:txBody>
          <a:bodyPr>
            <a:normAutofit/>
          </a:bodyPr>
          <a:lstStyle/>
          <a:p>
            <a:pPr indent="-342900" defTabSz="1662113"/>
            <a:r>
              <a:rPr lang="en-US" sz="3200" b="1" dirty="0">
                <a:solidFill>
                  <a:srgbClr val="FFFF00"/>
                </a:solidFill>
              </a:rPr>
              <a:t>Consider different areas of expertise</a:t>
            </a:r>
          </a:p>
          <a:p>
            <a:pPr indent="-342900" defTabSz="1662113"/>
            <a:r>
              <a:rPr lang="en-US" sz="3200" b="1" dirty="0">
                <a:solidFill>
                  <a:srgbClr val="FFFF00"/>
                </a:solidFill>
              </a:rPr>
              <a:t>Understanding</a:t>
            </a:r>
            <a:r>
              <a:rPr lang="en-US" sz="3200" b="1" dirty="0">
                <a:solidFill>
                  <a:schemeClr val="tx1"/>
                </a:solidFill>
              </a:rPr>
              <a:t> the business</a:t>
            </a:r>
          </a:p>
          <a:p>
            <a:pPr indent="-342900" defTabSz="1662113"/>
            <a:r>
              <a:rPr lang="en-US" sz="3200" b="1" dirty="0">
                <a:solidFill>
                  <a:schemeClr val="tx1"/>
                </a:solidFill>
              </a:rPr>
              <a:t>Functional </a:t>
            </a:r>
            <a:r>
              <a:rPr lang="en-US" sz="3200" b="1" dirty="0">
                <a:solidFill>
                  <a:srgbClr val="FFFF00"/>
                </a:solidFill>
              </a:rPr>
              <a:t>expertise</a:t>
            </a:r>
          </a:p>
          <a:p>
            <a:pPr lvl="1" indent="-342900" defTabSz="1662113"/>
            <a:r>
              <a:rPr lang="en-US" sz="3200" b="1" dirty="0">
                <a:solidFill>
                  <a:schemeClr val="tx1"/>
                </a:solidFill>
              </a:rPr>
              <a:t>accounting, engineering, sales, admin</a:t>
            </a:r>
          </a:p>
          <a:p>
            <a:pPr indent="-342900" defTabSz="1662113"/>
            <a:r>
              <a:rPr lang="en-US" sz="3200" b="1" dirty="0">
                <a:solidFill>
                  <a:schemeClr val="tx1"/>
                </a:solidFill>
              </a:rPr>
              <a:t>Knowing what to do, </a:t>
            </a:r>
            <a:r>
              <a:rPr lang="en-US" sz="3200" b="1" dirty="0">
                <a:solidFill>
                  <a:srgbClr val="FFFF00"/>
                </a:solidFill>
              </a:rPr>
              <a:t>Vision</a:t>
            </a:r>
          </a:p>
          <a:p>
            <a:pPr indent="-342900" defTabSz="1662113"/>
            <a:r>
              <a:rPr lang="en-US" sz="3200" b="1" dirty="0">
                <a:solidFill>
                  <a:schemeClr val="tx1"/>
                </a:solidFill>
              </a:rPr>
              <a:t>Getting things done</a:t>
            </a:r>
          </a:p>
          <a:p>
            <a:pPr indent="-342900" defTabSz="1662113"/>
            <a:r>
              <a:rPr lang="en-US" sz="3200" b="1" dirty="0">
                <a:solidFill>
                  <a:schemeClr val="tx1"/>
                </a:solidFill>
              </a:rPr>
              <a:t>Teamwork</a:t>
            </a:r>
          </a:p>
          <a:p>
            <a:pPr indent="-342900" defTabSz="1662113"/>
            <a:r>
              <a:rPr lang="en-US" sz="3200" b="1" dirty="0">
                <a:solidFill>
                  <a:srgbClr val="FFFF00"/>
                </a:solidFill>
              </a:rPr>
              <a:t>Developing</a:t>
            </a:r>
            <a:r>
              <a:rPr lang="en-US" sz="3200" b="1" dirty="0">
                <a:solidFill>
                  <a:schemeClr val="tx1"/>
                </a:solidFill>
              </a:rPr>
              <a:t> yourself</a:t>
            </a:r>
          </a:p>
          <a:p>
            <a:pPr indent="-342900" defTabSz="1662113"/>
            <a:endParaRPr lang="en-US" sz="3200" b="1" dirty="0">
              <a:solidFill>
                <a:srgbClr val="FFFF00"/>
              </a:solidFill>
            </a:endParaRPr>
          </a:p>
          <a:p>
            <a:pPr lvl="1" indent="-342900" defTabSz="1662113"/>
            <a:endParaRPr lang="en-US" sz="3200" b="1" dirty="0">
              <a:solidFill>
                <a:schemeClr val="tx1"/>
              </a:solidFill>
            </a:endParaRPr>
          </a:p>
          <a:p>
            <a:pPr marL="0" indent="0" defTabSz="1662113"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 indent="-342900" defTabSz="1662113"/>
            <a:endParaRPr lang="en-US" sz="3200" b="1" dirty="0">
              <a:solidFill>
                <a:schemeClr val="tx1"/>
              </a:solidFill>
            </a:endParaRPr>
          </a:p>
          <a:p>
            <a:pPr indent="-342900" defTabSz="1662113"/>
            <a:endParaRPr lang="en-US" sz="3200" b="1" dirty="0">
              <a:solidFill>
                <a:srgbClr val="FFFF00"/>
              </a:solidFill>
            </a:endParaRPr>
          </a:p>
          <a:p>
            <a:pPr lvl="1" indent="-342900" defTabSz="1662113"/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6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A9101-5A41-4CEF-8CFD-148873A9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124690"/>
            <a:ext cx="7765322" cy="97045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How to write a CAR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A706B-1BBF-476E-95C6-AED62D68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709" y="1095140"/>
            <a:ext cx="8638763" cy="5471915"/>
          </a:xfrm>
        </p:spPr>
        <p:txBody>
          <a:bodyPr>
            <a:noAutofit/>
          </a:bodyPr>
          <a:lstStyle/>
          <a:p>
            <a:pPr indent="-342900" defTabSz="1662113"/>
            <a:r>
              <a:rPr lang="en-US" sz="3400" b="1" dirty="0">
                <a:solidFill>
                  <a:srgbClr val="FFFF00"/>
                </a:solidFill>
              </a:rPr>
              <a:t>Context </a:t>
            </a:r>
            <a:r>
              <a:rPr lang="en-US" sz="3400" b="1" dirty="0">
                <a:solidFill>
                  <a:schemeClr val="tx1"/>
                </a:solidFill>
              </a:rPr>
              <a:t>– what was the situation, what position were you in?  When, where, who?</a:t>
            </a:r>
          </a:p>
          <a:p>
            <a:endParaRPr lang="en-US" sz="3400" b="1" dirty="0">
              <a:solidFill>
                <a:schemeClr val="tx1"/>
              </a:solidFill>
            </a:endParaRPr>
          </a:p>
          <a:p>
            <a:r>
              <a:rPr lang="en-US" sz="3400" b="1" dirty="0">
                <a:solidFill>
                  <a:srgbClr val="FFFF00"/>
                </a:solidFill>
              </a:rPr>
              <a:t>Action</a:t>
            </a:r>
            <a:r>
              <a:rPr lang="en-US" sz="3400" b="1" dirty="0">
                <a:solidFill>
                  <a:schemeClr val="tx1"/>
                </a:solidFill>
              </a:rPr>
              <a:t> – What actions did you take, what did you do?</a:t>
            </a:r>
          </a:p>
          <a:p>
            <a:endParaRPr lang="en-US" sz="3400" b="1" dirty="0">
              <a:solidFill>
                <a:schemeClr val="tx1"/>
              </a:solidFill>
            </a:endParaRPr>
          </a:p>
          <a:p>
            <a:r>
              <a:rPr lang="en-US" sz="3400" b="1" dirty="0">
                <a:solidFill>
                  <a:srgbClr val="FFFF00"/>
                </a:solidFill>
              </a:rPr>
              <a:t>Results</a:t>
            </a:r>
            <a:r>
              <a:rPr lang="en-US" sz="3400" b="1" dirty="0">
                <a:solidFill>
                  <a:schemeClr val="tx1"/>
                </a:solidFill>
              </a:rPr>
              <a:t> – What happened? Numbers, </a:t>
            </a:r>
            <a:r>
              <a:rPr lang="en-US" sz="3400" b="1" dirty="0" err="1">
                <a:solidFill>
                  <a:schemeClr val="tx1"/>
                </a:solidFill>
              </a:rPr>
              <a:t>percents</a:t>
            </a:r>
            <a:r>
              <a:rPr lang="en-US" sz="3400" b="1" dirty="0">
                <a:solidFill>
                  <a:schemeClr val="tx1"/>
                </a:solidFill>
              </a:rPr>
              <a:t>, $$s</a:t>
            </a:r>
          </a:p>
        </p:txBody>
      </p:sp>
    </p:spTree>
    <p:extLst>
      <p:ext uri="{BB962C8B-B14F-4D97-AF65-F5344CB8AC3E}">
        <p14:creationId xmlns:p14="http://schemas.microsoft.com/office/powerpoint/2010/main" val="51459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B71C-A00D-4E2D-9A09-29D067C09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Homerun Questions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A93EA87-C5FB-4BCB-A115-DEEEE20608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5856" y="1485909"/>
            <a:ext cx="8735744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</a:rPr>
              <a:t>Why are you looking to make a job change?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</a:rPr>
              <a:t>What do you know about our company?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</a:rPr>
              <a:t>What is your understanding of the role in which you are interviewing for?</a:t>
            </a: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457200" indent="-4572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</a:rPr>
              <a:t>What questions do you have?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793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1854</TotalTime>
  <Words>183</Words>
  <Application>Microsoft Office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Calisto MT</vt:lpstr>
      <vt:lpstr>Trebuchet MS</vt:lpstr>
      <vt:lpstr>Wingdings 2</vt:lpstr>
      <vt:lpstr>Slate</vt:lpstr>
      <vt:lpstr>WELCOME  TO  OJT</vt:lpstr>
      <vt:lpstr>How to write a CAR</vt:lpstr>
      <vt:lpstr>How to write a CAR</vt:lpstr>
      <vt:lpstr>Homerun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OJT</dc:title>
  <dc:creator>Edward Miller</dc:creator>
  <cp:lastModifiedBy>Ed Miller</cp:lastModifiedBy>
  <cp:revision>56</cp:revision>
  <dcterms:created xsi:type="dcterms:W3CDTF">2017-06-08T15:33:37Z</dcterms:created>
  <dcterms:modified xsi:type="dcterms:W3CDTF">2018-07-12T15:52:05Z</dcterms:modified>
</cp:coreProperties>
</file>