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5" r:id="rId4"/>
    <p:sldId id="258" r:id="rId5"/>
    <p:sldId id="264" r:id="rId6"/>
    <p:sldId id="265" r:id="rId7"/>
    <p:sldId id="266" r:id="rId8"/>
    <p:sldId id="268" r:id="rId9"/>
    <p:sldId id="269" r:id="rId10"/>
    <p:sldId id="270" r:id="rId11"/>
    <p:sldId id="299" r:id="rId12"/>
    <p:sldId id="300" r:id="rId13"/>
    <p:sldId id="301" r:id="rId14"/>
    <p:sldId id="302" r:id="rId15"/>
    <p:sldId id="271" r:id="rId16"/>
    <p:sldId id="318" r:id="rId17"/>
    <p:sldId id="273" r:id="rId18"/>
    <p:sldId id="272" r:id="rId19"/>
    <p:sldId id="274" r:id="rId20"/>
    <p:sldId id="321" r:id="rId21"/>
    <p:sldId id="323" r:id="rId22"/>
    <p:sldId id="320" r:id="rId23"/>
    <p:sldId id="275" r:id="rId24"/>
    <p:sldId id="276" r:id="rId25"/>
    <p:sldId id="277" r:id="rId26"/>
    <p:sldId id="278" r:id="rId27"/>
    <p:sldId id="280" r:id="rId28"/>
    <p:sldId id="282" r:id="rId29"/>
    <p:sldId id="306" r:id="rId30"/>
    <p:sldId id="319" r:id="rId31"/>
    <p:sldId id="261" r:id="rId32"/>
    <p:sldId id="262" r:id="rId33"/>
    <p:sldId id="308" r:id="rId34"/>
    <p:sldId id="309" r:id="rId35"/>
    <p:sldId id="311" r:id="rId36"/>
    <p:sldId id="313" r:id="rId37"/>
    <p:sldId id="322" r:id="rId38"/>
    <p:sldId id="259" r:id="rId39"/>
    <p:sldId id="314" r:id="rId40"/>
    <p:sldId id="315" r:id="rId41"/>
    <p:sldId id="316" r:id="rId42"/>
    <p:sldId id="324" r:id="rId43"/>
    <p:sldId id="279" r:id="rId44"/>
    <p:sldId id="283" r:id="rId45"/>
    <p:sldId id="284" r:id="rId46"/>
    <p:sldId id="285" r:id="rId47"/>
    <p:sldId id="286" r:id="rId48"/>
    <p:sldId id="288" r:id="rId49"/>
    <p:sldId id="289" r:id="rId50"/>
    <p:sldId id="290" r:id="rId51"/>
    <p:sldId id="291" r:id="rId52"/>
    <p:sldId id="298" r:id="rId53"/>
    <p:sldId id="31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1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8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3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2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5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3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9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7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84A71-58CE-4B33-AF70-4ADE99CCCEF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E7777-B324-43E9-848C-B2FCC11F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OJTjobs@gmail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LinkedIn Proficiency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For jobseekers (and any other professionals)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4559"/>
            <a:ext cx="10668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66177"/>
            <a:ext cx="1496426" cy="10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0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Four score and…be brief!  </a:t>
            </a:r>
          </a:p>
          <a:p>
            <a:pPr marL="0" indent="0">
              <a:buNone/>
            </a:pPr>
            <a:r>
              <a:rPr lang="en-US" dirty="0" smtClean="0"/>
              <a:t>What problem do you solve?</a:t>
            </a:r>
          </a:p>
          <a:p>
            <a:pPr marL="0" indent="0">
              <a:buNone/>
            </a:pPr>
            <a:r>
              <a:rPr lang="en-US" dirty="0" smtClean="0"/>
              <a:t>short paragraphs; break up big blocks!</a:t>
            </a:r>
          </a:p>
          <a:p>
            <a:pPr marL="0" indent="0">
              <a:buNone/>
            </a:pPr>
            <a:r>
              <a:rPr lang="en-US" dirty="0" smtClean="0"/>
              <a:t>Bullets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600" dirty="0" smtClean="0"/>
              <a:t>Less is more.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86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31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Public Profile URL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/in/ vs. /pub/ in your profile</a:t>
            </a:r>
          </a:p>
          <a:p>
            <a:pPr marL="0" indent="0">
              <a:buNone/>
            </a:pPr>
            <a:r>
              <a:rPr lang="en-US" dirty="0" smtClean="0"/>
              <a:t>Customized, shortened URL</a:t>
            </a:r>
          </a:p>
          <a:p>
            <a:pPr marL="0" indent="0">
              <a:buNone/>
            </a:pPr>
            <a:r>
              <a:rPr lang="en-US" dirty="0" smtClean="0"/>
              <a:t>Use on:</a:t>
            </a:r>
          </a:p>
          <a:p>
            <a:pPr marL="0" indent="0">
              <a:buNone/>
            </a:pPr>
            <a:r>
              <a:rPr lang="en-US" dirty="0" smtClean="0"/>
              <a:t>Resume | Business cards | Email signature</a:t>
            </a:r>
          </a:p>
          <a:p>
            <a:pPr marL="0" indent="0">
              <a:buNone/>
            </a:pPr>
            <a:r>
              <a:rPr lang="en-US" dirty="0"/>
              <a:t>Bad:  </a:t>
            </a:r>
            <a:r>
              <a:rPr lang="en-US" sz="1600" dirty="0"/>
              <a:t>www.linkedin.com/pub/christine-christy-peterson-rhit-chds-ahdi-f/23/881/782</a:t>
            </a: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Good:  </a:t>
            </a:r>
            <a:r>
              <a:rPr lang="en-US" sz="1600" dirty="0" smtClean="0"/>
              <a:t>www.linkedin.com/in/knightruss</a:t>
            </a:r>
          </a:p>
          <a:p>
            <a:pPr marL="0" indent="0">
              <a:buNone/>
            </a:pPr>
            <a:r>
              <a:rPr lang="en-US" dirty="0" smtClean="0"/>
              <a:t>See?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400"/>
            <a:ext cx="2667000" cy="2000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48400" y="2152650"/>
            <a:ext cx="2667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i="1" dirty="0" smtClean="0"/>
              <a:t>Germans love David </a:t>
            </a:r>
            <a:r>
              <a:rPr lang="en-US" sz="1200" i="1" dirty="0" err="1" smtClean="0"/>
              <a:t>Hasslehoff</a:t>
            </a:r>
            <a:r>
              <a:rPr lang="en-US" sz="1200" i="1" dirty="0" smtClean="0"/>
              <a:t>, even though he does things like this.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1579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19800"/>
            <a:ext cx="8229600" cy="56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Edit profile, select the “edit” below your photo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2286000"/>
            <a:ext cx="381000" cy="228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1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19800"/>
            <a:ext cx="8229600" cy="56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Now, select “Customize your public profile URL”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3836634"/>
            <a:ext cx="21336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19800"/>
            <a:ext cx="8229600" cy="56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Try until you find one that works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84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6990" y="2514600"/>
            <a:ext cx="3657600" cy="32004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2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295400"/>
            <a:ext cx="1447800" cy="397031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Brief!</a:t>
            </a:r>
          </a:p>
          <a:p>
            <a:r>
              <a:rPr lang="en-US" dirty="0" smtClean="0"/>
              <a:t>A few key points</a:t>
            </a:r>
          </a:p>
          <a:p>
            <a:endParaRPr lang="en-US" dirty="0"/>
          </a:p>
          <a:p>
            <a:r>
              <a:rPr lang="en-US" dirty="0" smtClean="0"/>
              <a:t>Enough to get them to keep reading</a:t>
            </a:r>
          </a:p>
          <a:p>
            <a:endParaRPr lang="en-US" dirty="0"/>
          </a:p>
          <a:p>
            <a:r>
              <a:rPr lang="en-US" dirty="0" smtClean="0"/>
              <a:t>Heavy use of keywords</a:t>
            </a:r>
          </a:p>
          <a:p>
            <a:endParaRPr lang="en-US" dirty="0"/>
          </a:p>
          <a:p>
            <a:r>
              <a:rPr lang="en-US" dirty="0" smtClean="0"/>
              <a:t>Separate keyword section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72" y="0"/>
            <a:ext cx="75662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69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Tell a S+A=R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Work history</a:t>
            </a:r>
          </a:p>
          <a:p>
            <a:pPr marL="0" indent="0">
              <a:buNone/>
            </a:pPr>
            <a:r>
              <a:rPr lang="en-US" dirty="0" smtClean="0"/>
              <a:t>More than a job description</a:t>
            </a:r>
          </a:p>
          <a:p>
            <a:pPr marL="0" indent="0">
              <a:buNone/>
            </a:pPr>
            <a:r>
              <a:rPr lang="en-US" dirty="0" smtClean="0"/>
              <a:t>So what?</a:t>
            </a:r>
          </a:p>
          <a:p>
            <a:pPr marL="0" indent="0">
              <a:buNone/>
            </a:pPr>
            <a:r>
              <a:rPr lang="en-US" dirty="0" smtClean="0"/>
              <a:t>Results!  $, # and %</a:t>
            </a:r>
          </a:p>
          <a:p>
            <a:pPr marL="0" indent="0">
              <a:buNone/>
            </a:pPr>
            <a:r>
              <a:rPr lang="en-US" dirty="0" smtClean="0"/>
              <a:t>Most:  I was responsible for sales.</a:t>
            </a:r>
          </a:p>
          <a:p>
            <a:pPr marL="0" indent="0">
              <a:buNone/>
            </a:pPr>
            <a:r>
              <a:rPr lang="en-US" dirty="0" smtClean="0"/>
              <a:t>S+A=R  Situation + Action = Result</a:t>
            </a:r>
          </a:p>
          <a:p>
            <a:pPr marL="0" indent="0">
              <a:buNone/>
            </a:pPr>
            <a:r>
              <a:rPr lang="en-US" dirty="0" smtClean="0"/>
              <a:t>Better:  </a:t>
            </a:r>
            <a:r>
              <a:rPr lang="en-US" sz="1800" dirty="0" smtClean="0"/>
              <a:t>Took over sales in 2003 and after consistent pursuit by phone, mail, email and at events, got a meeting and closed the largest deal the company had gotten in five years worth over $1MM.</a:t>
            </a:r>
          </a:p>
          <a:p>
            <a:pPr marL="0" indent="0">
              <a:buNone/>
            </a:pPr>
            <a:r>
              <a:rPr lang="en-US" dirty="0" smtClean="0"/>
              <a:t>One S+A=R per year, </a:t>
            </a:r>
            <a:r>
              <a:rPr lang="en-US" dirty="0" smtClean="0"/>
              <a:t>if possible.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24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83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828800" y="1143000"/>
            <a:ext cx="3505200" cy="3886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09600" y="4495800"/>
            <a:ext cx="8382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Career Summary “Job”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LinkedIn favors the employed</a:t>
            </a:r>
          </a:p>
          <a:p>
            <a:pPr marL="0" indent="0">
              <a:buNone/>
            </a:pPr>
            <a:r>
              <a:rPr lang="en-US" dirty="0" smtClean="0"/>
              <a:t>Are you currently in-between?</a:t>
            </a:r>
          </a:p>
          <a:p>
            <a:pPr marL="0" indent="0">
              <a:buNone/>
            </a:pPr>
            <a:r>
              <a:rPr lang="en-US" dirty="0" smtClean="0"/>
              <a:t>Just learned about this in October, 2014</a:t>
            </a:r>
          </a:p>
          <a:p>
            <a:pPr marL="0" indent="0">
              <a:buNone/>
            </a:pPr>
            <a:r>
              <a:rPr lang="en-US" dirty="0" smtClean="0"/>
              <a:t>Create a “job” that is an overview of your career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Like this…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6200"/>
            <a:ext cx="3343275" cy="18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Building Your LinkedIn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Presence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6616" y="228600"/>
            <a:ext cx="8305800" cy="5867400"/>
            <a:chOff x="152400" y="381000"/>
            <a:chExt cx="8305800" cy="5867400"/>
          </a:xfrm>
        </p:grpSpPr>
        <p:sp>
          <p:nvSpPr>
            <p:cNvPr id="4" name="Isosceles Triangle 3"/>
            <p:cNvSpPr/>
            <p:nvPr/>
          </p:nvSpPr>
          <p:spPr>
            <a:xfrm>
              <a:off x="3487444" y="381000"/>
              <a:ext cx="1638300" cy="1143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apezoid 4"/>
            <p:cNvSpPr/>
            <p:nvPr/>
          </p:nvSpPr>
          <p:spPr>
            <a:xfrm>
              <a:off x="2743200" y="1600200"/>
              <a:ext cx="3124200" cy="990600"/>
            </a:xfrm>
            <a:prstGeom prst="trapezoid">
              <a:avLst>
                <a:gd name="adj" fmla="val 6893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/>
            <p:cNvSpPr/>
            <p:nvPr/>
          </p:nvSpPr>
          <p:spPr>
            <a:xfrm>
              <a:off x="1873190" y="2667000"/>
              <a:ext cx="4876800" cy="1143000"/>
            </a:xfrm>
            <a:prstGeom prst="trapezoid">
              <a:avLst>
                <a:gd name="adj" fmla="val 72215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/>
            <p:cNvSpPr/>
            <p:nvPr/>
          </p:nvSpPr>
          <p:spPr>
            <a:xfrm>
              <a:off x="949912" y="3886200"/>
              <a:ext cx="6705600" cy="1219200"/>
            </a:xfrm>
            <a:prstGeom prst="trapezoid">
              <a:avLst>
                <a:gd name="adj" fmla="val 7160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/>
            <p:cNvSpPr/>
            <p:nvPr/>
          </p:nvSpPr>
          <p:spPr>
            <a:xfrm>
              <a:off x="152400" y="5181600"/>
              <a:ext cx="8305800" cy="1066800"/>
            </a:xfrm>
            <a:prstGeom prst="trapezoid">
              <a:avLst>
                <a:gd name="adj" fmla="val 7077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 rot="18271150">
            <a:off x="451105" y="3116984"/>
            <a:ext cx="33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with the basics and build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55626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Your Profile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0390" y="4267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Connecting with others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4199" y="3048000"/>
            <a:ext cx="321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Groups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18751" y="1981199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Content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90" y="1149889"/>
            <a:ext cx="381000" cy="3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6616" y="6172200"/>
            <a:ext cx="8305800" cy="533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Concept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6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Career Summary “Job”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Create a “job” that covers your entire work experience, then select that as your current work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6000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4156" y="5612166"/>
            <a:ext cx="2286000" cy="236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5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Work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Don’t lie; don’t fudge; if you </a:t>
            </a:r>
          </a:p>
          <a:p>
            <a:pPr marL="0" indent="0">
              <a:buNone/>
            </a:pPr>
            <a:r>
              <a:rPr lang="en-US" dirty="0" smtClean="0"/>
              <a:t>Ended your work on October 20</a:t>
            </a:r>
            <a:r>
              <a:rPr lang="en-US" baseline="30000" dirty="0" smtClean="0"/>
              <a:t>th</a:t>
            </a:r>
            <a:r>
              <a:rPr lang="en-US" dirty="0" smtClean="0"/>
              <a:t>, don’t pretend you are currently employed.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smtClean="0"/>
              <a:t>Avoid confidential numbers;</a:t>
            </a:r>
          </a:p>
          <a:p>
            <a:pPr marL="0" indent="0">
              <a:buNone/>
            </a:pPr>
            <a:r>
              <a:rPr lang="en-US" dirty="0" smtClean="0"/>
              <a:t>Even if you included them on your resume</a:t>
            </a:r>
          </a:p>
          <a:p>
            <a:pPr marL="0" indent="0">
              <a:buNone/>
            </a:pPr>
            <a:r>
              <a:rPr lang="en-US" dirty="0" smtClean="0"/>
              <a:t>3.  Show what you learned; use keywords</a:t>
            </a:r>
          </a:p>
          <a:p>
            <a:pPr marL="0" indent="0">
              <a:buNone/>
            </a:pPr>
            <a:r>
              <a:rPr lang="en-US" dirty="0" smtClean="0"/>
              <a:t>4.  Be positive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26" y="152401"/>
            <a:ext cx="275237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2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Endorsements?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list your skills</a:t>
            </a:r>
          </a:p>
          <a:p>
            <a:pPr marL="0" indent="0">
              <a:buNone/>
            </a:pPr>
            <a:r>
              <a:rPr lang="en-US" dirty="0" smtClean="0"/>
              <a:t>Connections give one-click “likes”</a:t>
            </a:r>
          </a:p>
          <a:p>
            <a:pPr marL="0" indent="0">
              <a:buNone/>
            </a:pPr>
            <a:r>
              <a:rPr lang="en-US" dirty="0" smtClean="0"/>
              <a:t>Nominal value in total</a:t>
            </a:r>
          </a:p>
          <a:p>
            <a:pPr marL="0" indent="0">
              <a:buNone/>
            </a:pPr>
            <a:r>
              <a:rPr lang="en-US" dirty="0" smtClean="0"/>
              <a:t>Only endorse for things you have seen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"/>
            <a:ext cx="2590800" cy="3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0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914400"/>
            <a:ext cx="3505200" cy="4648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943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would you think if I applied for a chemical engineer job??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Testimonial of work history</a:t>
            </a:r>
          </a:p>
          <a:p>
            <a:pPr marL="0" indent="0">
              <a:buNone/>
            </a:pPr>
            <a:r>
              <a:rPr lang="en-US" dirty="0" smtClean="0"/>
              <a:t>Who:  Bosses, co-workers, employees</a:t>
            </a:r>
          </a:p>
          <a:p>
            <a:pPr marL="0" indent="0">
              <a:buNone/>
            </a:pPr>
            <a:r>
              <a:rPr lang="en-US" dirty="0" smtClean="0"/>
              <a:t>Write to get</a:t>
            </a:r>
          </a:p>
          <a:p>
            <a:pPr marL="0" indent="0">
              <a:buNone/>
            </a:pPr>
            <a:r>
              <a:rPr lang="en-US" dirty="0" smtClean="0"/>
              <a:t>Length:  A paragraph or two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68" y="76201"/>
            <a:ext cx="232913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4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58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Other Profile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Education</a:t>
            </a:r>
          </a:p>
          <a:p>
            <a:pPr marL="0" indent="0">
              <a:buNone/>
            </a:pPr>
            <a:r>
              <a:rPr lang="en-US" dirty="0" smtClean="0"/>
              <a:t>Additional info</a:t>
            </a:r>
          </a:p>
          <a:p>
            <a:pPr marL="0" indent="0">
              <a:buNone/>
            </a:pPr>
            <a:r>
              <a:rPr lang="en-US" dirty="0" smtClean="0"/>
              <a:t>Honors &amp; Awards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860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37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Did you graduate?</a:t>
            </a:r>
          </a:p>
          <a:p>
            <a:pPr marL="0" indent="0">
              <a:buNone/>
            </a:pPr>
            <a:r>
              <a:rPr lang="en-US" dirty="0" smtClean="0"/>
              <a:t>YES:  use the words “graduated” and “degree”</a:t>
            </a:r>
          </a:p>
          <a:p>
            <a:pPr marL="0" indent="0">
              <a:buNone/>
            </a:pPr>
            <a:r>
              <a:rPr lang="en-US" dirty="0" smtClean="0"/>
              <a:t>NO:  tell how many hours you completed</a:t>
            </a:r>
          </a:p>
          <a:p>
            <a:pPr marL="0" indent="0">
              <a:buNone/>
            </a:pPr>
            <a:r>
              <a:rPr lang="en-US" dirty="0" smtClean="0"/>
              <a:t>NO:  be clear that you did not finish</a:t>
            </a:r>
          </a:p>
          <a:p>
            <a:pPr marL="0" indent="0">
              <a:buNone/>
            </a:pPr>
            <a:r>
              <a:rPr lang="en-US" dirty="0" smtClean="0"/>
              <a:t>NO:  speak about education</a:t>
            </a:r>
          </a:p>
          <a:p>
            <a:pPr marL="0" indent="0">
              <a:buNone/>
            </a:pPr>
            <a:r>
              <a:rPr lang="en-US" dirty="0" smtClean="0"/>
              <a:t>Highlight certifications and other significant courses completed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66" y="228600"/>
            <a:ext cx="281820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43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5626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Additional info</a:t>
            </a:r>
          </a:p>
          <a:p>
            <a:pPr marL="0" indent="0">
              <a:buNone/>
            </a:pPr>
            <a:r>
              <a:rPr lang="en-US" dirty="0" smtClean="0"/>
              <a:t>Honors &amp; awards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1816223"/>
            <a:ext cx="3581400" cy="1905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8800" y="3810000"/>
            <a:ext cx="3581400" cy="1143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63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Connecting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"/>
            <a:ext cx="4236509" cy="317738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Who do you invite?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Who do you accept?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Decide for yourself!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My standard: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smtClean="0"/>
              <a:t>Yes:  </a:t>
            </a:r>
            <a:r>
              <a:rPr lang="en-US" smtClean="0"/>
              <a:t>Jobseeker, Tulsa, HR, jobs ministry, recruiters.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smtClean="0"/>
              <a:t>No:  </a:t>
            </a:r>
            <a:r>
              <a:rPr lang="en-US" smtClean="0"/>
              <a:t>MLM.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smtClean="0"/>
              <a:t>Maybe:  </a:t>
            </a:r>
            <a:r>
              <a:rPr lang="en-US" smtClean="0"/>
              <a:t>3</a:t>
            </a:r>
            <a:r>
              <a:rPr lang="en-US" baseline="30000" smtClean="0"/>
              <a:t>rd</a:t>
            </a:r>
            <a:r>
              <a:rPr lang="en-US" smtClean="0"/>
              <a:t> degree out of country.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Connecting more = wider network.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Connecting with all = LION = useful?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Building Your LinkedIn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Presence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6616" y="228600"/>
            <a:ext cx="8305800" cy="5867400"/>
            <a:chOff x="152400" y="381000"/>
            <a:chExt cx="8305800" cy="5867400"/>
          </a:xfrm>
        </p:grpSpPr>
        <p:sp>
          <p:nvSpPr>
            <p:cNvPr id="4" name="Isosceles Triangle 3"/>
            <p:cNvSpPr/>
            <p:nvPr/>
          </p:nvSpPr>
          <p:spPr>
            <a:xfrm>
              <a:off x="3487444" y="381000"/>
              <a:ext cx="1638300" cy="1143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apezoid 4"/>
            <p:cNvSpPr/>
            <p:nvPr/>
          </p:nvSpPr>
          <p:spPr>
            <a:xfrm>
              <a:off x="2743200" y="1600200"/>
              <a:ext cx="3124200" cy="990600"/>
            </a:xfrm>
            <a:prstGeom prst="trapezoid">
              <a:avLst>
                <a:gd name="adj" fmla="val 6893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/>
            <p:cNvSpPr/>
            <p:nvPr/>
          </p:nvSpPr>
          <p:spPr>
            <a:xfrm>
              <a:off x="1873190" y="2667000"/>
              <a:ext cx="4876800" cy="1143000"/>
            </a:xfrm>
            <a:prstGeom prst="trapezoid">
              <a:avLst>
                <a:gd name="adj" fmla="val 72215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/>
            <p:cNvSpPr/>
            <p:nvPr/>
          </p:nvSpPr>
          <p:spPr>
            <a:xfrm>
              <a:off x="949912" y="3886200"/>
              <a:ext cx="6705600" cy="1219200"/>
            </a:xfrm>
            <a:prstGeom prst="trapezoid">
              <a:avLst>
                <a:gd name="adj" fmla="val 7160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/>
            <p:cNvSpPr/>
            <p:nvPr/>
          </p:nvSpPr>
          <p:spPr>
            <a:xfrm>
              <a:off x="152400" y="5181600"/>
              <a:ext cx="8305800" cy="1066800"/>
            </a:xfrm>
            <a:prstGeom prst="trapezoid">
              <a:avLst>
                <a:gd name="adj" fmla="val 7077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 rot="18271150">
            <a:off x="451105" y="3116984"/>
            <a:ext cx="33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with the basics and build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55626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Your Profile: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this?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0" y="42672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Connecting: 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 right people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4199" y="3048000"/>
            <a:ext cx="321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Groups: 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Deeper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1400" y="1530889"/>
            <a:ext cx="243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Sharing Content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90" y="1149889"/>
            <a:ext cx="381000" cy="3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6616" y="6172200"/>
            <a:ext cx="8305800" cy="533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Concept: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bother?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1527601"/>
            <a:ext cx="243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expertise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41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Make the 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Personalize the invite!</a:t>
            </a:r>
          </a:p>
          <a:p>
            <a:pPr marL="0" indent="0">
              <a:buNone/>
            </a:pPr>
            <a:r>
              <a:rPr lang="en-US" dirty="0" smtClean="0"/>
              <a:t>Tell them why you want to connect</a:t>
            </a:r>
          </a:p>
          <a:p>
            <a:pPr marL="0" indent="0">
              <a:buNone/>
            </a:pPr>
            <a:r>
              <a:rPr lang="en-US" dirty="0" smtClean="0"/>
              <a:t>Remind them how you met*</a:t>
            </a:r>
          </a:p>
          <a:p>
            <a:pPr marL="0" indent="0">
              <a:buNone/>
            </a:pPr>
            <a:r>
              <a:rPr lang="en-US" dirty="0" smtClean="0"/>
              <a:t>Drop the name of a mutual connection*</a:t>
            </a:r>
          </a:p>
          <a:p>
            <a:pPr marL="0" indent="0">
              <a:buNone/>
            </a:pPr>
            <a:r>
              <a:rPr lang="en-US" dirty="0" smtClean="0"/>
              <a:t>Ask for help; tell them you are job searching – looking to grow your network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0" y="152401"/>
            <a:ext cx="274320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36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Connecting:  Kevin Bacon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many people do you know?</a:t>
            </a:r>
          </a:p>
          <a:p>
            <a:pPr marL="0" indent="0">
              <a:buNone/>
            </a:pPr>
            <a:r>
              <a:rPr lang="en-US" dirty="0" smtClean="0"/>
              <a:t>Answer = X = 1</a:t>
            </a:r>
            <a:r>
              <a:rPr lang="en-US" baseline="30000" dirty="0" smtClean="0"/>
              <a:t>st</a:t>
            </a:r>
            <a:r>
              <a:rPr lang="en-US" dirty="0" smtClean="0"/>
              <a:t> degree</a:t>
            </a:r>
          </a:p>
          <a:p>
            <a:pPr marL="0" indent="0">
              <a:buNone/>
            </a:pPr>
            <a:r>
              <a:rPr lang="en-US" dirty="0" smtClean="0"/>
              <a:t>How many people do they know?</a:t>
            </a:r>
          </a:p>
          <a:p>
            <a:pPr marL="0" indent="0">
              <a:buNone/>
            </a:pPr>
            <a:r>
              <a:rPr lang="en-US" dirty="0" smtClean="0"/>
              <a:t>Answer = X² = 2</a:t>
            </a:r>
            <a:r>
              <a:rPr lang="en-US" baseline="30000" dirty="0" smtClean="0"/>
              <a:t>nd</a:t>
            </a:r>
            <a:r>
              <a:rPr lang="en-US" dirty="0" smtClean="0"/>
              <a:t> degree</a:t>
            </a:r>
          </a:p>
          <a:p>
            <a:pPr marL="0" indent="0">
              <a:buNone/>
            </a:pPr>
            <a:r>
              <a:rPr lang="en-US" dirty="0" smtClean="0"/>
              <a:t>How many people do they know?</a:t>
            </a:r>
          </a:p>
          <a:p>
            <a:pPr marL="0" indent="0">
              <a:buNone/>
            </a:pPr>
            <a:r>
              <a:rPr lang="en-US" dirty="0" smtClean="0"/>
              <a:t>Answer = X³ = 3</a:t>
            </a:r>
            <a:r>
              <a:rPr lang="en-US" baseline="30000" dirty="0" smtClean="0"/>
              <a:t>rd</a:t>
            </a:r>
            <a:r>
              <a:rPr lang="en-US" dirty="0" smtClean="0"/>
              <a:t> degree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8600"/>
            <a:ext cx="1673910" cy="217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Kevin Bacon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many people do you know?</a:t>
            </a:r>
          </a:p>
          <a:p>
            <a:pPr marL="0" indent="0">
              <a:buNone/>
            </a:pPr>
            <a:r>
              <a:rPr lang="en-US" dirty="0" smtClean="0"/>
              <a:t>Answer = X = 1</a:t>
            </a:r>
            <a:r>
              <a:rPr lang="en-US" baseline="30000" dirty="0" smtClean="0"/>
              <a:t>st</a:t>
            </a:r>
            <a:r>
              <a:rPr lang="en-US" dirty="0" smtClean="0"/>
              <a:t> degree</a:t>
            </a:r>
          </a:p>
          <a:p>
            <a:pPr marL="0" indent="0">
              <a:buNone/>
            </a:pPr>
            <a:r>
              <a:rPr lang="en-US" dirty="0" smtClean="0"/>
              <a:t>How many people do they know?</a:t>
            </a:r>
          </a:p>
          <a:p>
            <a:pPr marL="0" indent="0">
              <a:buNone/>
            </a:pPr>
            <a:r>
              <a:rPr lang="en-US" dirty="0" smtClean="0"/>
              <a:t>Answer = X² = 2</a:t>
            </a:r>
            <a:r>
              <a:rPr lang="en-US" baseline="30000" dirty="0" smtClean="0"/>
              <a:t>nd</a:t>
            </a:r>
            <a:r>
              <a:rPr lang="en-US" dirty="0" smtClean="0"/>
              <a:t> degree</a:t>
            </a:r>
          </a:p>
          <a:p>
            <a:pPr marL="0" indent="0">
              <a:buNone/>
            </a:pPr>
            <a:r>
              <a:rPr lang="en-US" dirty="0" smtClean="0"/>
              <a:t>How many people do they know?</a:t>
            </a:r>
          </a:p>
          <a:p>
            <a:pPr marL="0" indent="0">
              <a:buNone/>
            </a:pPr>
            <a:r>
              <a:rPr lang="en-US" dirty="0" smtClean="0"/>
              <a:t>Answer = X³ = 3</a:t>
            </a:r>
            <a:r>
              <a:rPr lang="en-US" baseline="30000" dirty="0" smtClean="0"/>
              <a:t>rd</a:t>
            </a:r>
            <a:r>
              <a:rPr lang="en-US" dirty="0" smtClean="0"/>
              <a:t> degree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8600"/>
            <a:ext cx="1673910" cy="217040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3119" y="52578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X = 150	X²= 22,500		X³=3,375,000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5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3434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Discipline:  </a:t>
            </a:r>
            <a:r>
              <a:rPr lang="en-US" sz="3000" dirty="0" smtClean="0"/>
              <a:t>Sales, HR, engineering, </a:t>
            </a:r>
            <a:r>
              <a:rPr lang="en-US" sz="3000" dirty="0" smtClean="0"/>
              <a:t>marketing+</a:t>
            </a:r>
          </a:p>
          <a:p>
            <a:pPr marL="0" indent="0">
              <a:buNone/>
            </a:pPr>
            <a:r>
              <a:rPr lang="en-US" sz="3000" b="1" dirty="0" smtClean="0"/>
              <a:t>Industry:  </a:t>
            </a:r>
            <a:r>
              <a:rPr lang="en-US" sz="3000" dirty="0" smtClean="0"/>
              <a:t>Oil &amp; Gas, public accounting, construction, </a:t>
            </a:r>
            <a:endParaRPr lang="en-US" sz="3000" dirty="0" smtClean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"/>
            <a:ext cx="4236509" cy="317738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195138"/>
            <a:ext cx="8458200" cy="337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/>
              <a:t>health care, manufacturing, non-profit +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 smtClean="0"/>
              <a:t>Specific:  </a:t>
            </a:r>
            <a:r>
              <a:rPr lang="en-US" sz="3000" dirty="0" smtClean="0"/>
              <a:t>downstream oil &amp; gas, tax accounting, etc.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/>
              <a:t>Trade groups:  Tulsa Area Human Resources Assn. (TAHRA), American Bankers Assn. (ABA) +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 smtClean="0"/>
              <a:t>Geography:  </a:t>
            </a:r>
            <a:r>
              <a:rPr lang="en-US" sz="3000" dirty="0" smtClean="0"/>
              <a:t>Tulsa Networking Professionals +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 smtClean="0"/>
              <a:t>Interests:  </a:t>
            </a:r>
            <a:r>
              <a:rPr lang="en-US" sz="3000" dirty="0" smtClean="0"/>
              <a:t>Boy scout leaders, chamber volunteers, Habitat  for Humanity volunteers +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6829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027" y="5792394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Interests, Groups:  This is my “groups” home page.  Most active at the top.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7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Content:  Interact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Before you post, interact with other content FIRST – this is </a:t>
            </a:r>
            <a:r>
              <a:rPr lang="en-US" u="sng" dirty="0" smtClean="0"/>
              <a:t>social</a:t>
            </a:r>
            <a:r>
              <a:rPr lang="en-US" dirty="0" smtClean="0"/>
              <a:t> media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“like” a new job</a:t>
            </a:r>
          </a:p>
          <a:p>
            <a:pPr marL="0" indent="0">
              <a:buNone/>
            </a:pPr>
            <a:r>
              <a:rPr lang="en-US" dirty="0" smtClean="0"/>
              <a:t>Comment on a relevant article/post</a:t>
            </a:r>
          </a:p>
          <a:p>
            <a:pPr marL="0" indent="0">
              <a:buNone/>
            </a:pPr>
            <a:r>
              <a:rPr lang="en-US" dirty="0" smtClean="0"/>
              <a:t>Share someone else’s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62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854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Content:  </a:t>
            </a: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Harvard Business Review</a:t>
            </a:r>
          </a:p>
          <a:p>
            <a:pPr marL="0" indent="0">
              <a:buNone/>
            </a:pPr>
            <a:r>
              <a:rPr lang="en-US" dirty="0" smtClean="0"/>
              <a:t>Inc.com</a:t>
            </a:r>
          </a:p>
          <a:p>
            <a:pPr marL="0" indent="0">
              <a:buNone/>
            </a:pPr>
            <a:r>
              <a:rPr lang="en-US" dirty="0" smtClean="0"/>
              <a:t>Forbes</a:t>
            </a:r>
          </a:p>
          <a:p>
            <a:pPr marL="0" indent="0">
              <a:buNone/>
            </a:pPr>
            <a:r>
              <a:rPr lang="en-US" dirty="0" smtClean="0"/>
              <a:t>Fast Company</a:t>
            </a:r>
          </a:p>
          <a:p>
            <a:pPr marL="0" indent="0">
              <a:buNone/>
            </a:pPr>
            <a:r>
              <a:rPr lang="en-US" dirty="0" smtClean="0"/>
              <a:t>US News</a:t>
            </a:r>
          </a:p>
          <a:p>
            <a:pPr marL="0" indent="0">
              <a:buNone/>
            </a:pPr>
            <a:r>
              <a:rPr lang="en-US" dirty="0" smtClean="0"/>
              <a:t>Whitepapers</a:t>
            </a:r>
          </a:p>
          <a:p>
            <a:pPr marL="0" indent="0">
              <a:buNone/>
            </a:pPr>
            <a:r>
              <a:rPr lang="en-US" dirty="0" smtClean="0"/>
              <a:t>Blog posts</a:t>
            </a:r>
          </a:p>
          <a:p>
            <a:pPr marL="0" indent="0">
              <a:buNone/>
            </a:pPr>
            <a:r>
              <a:rPr lang="en-US" dirty="0" smtClean="0"/>
              <a:t>Tulsa World</a:t>
            </a:r>
          </a:p>
          <a:p>
            <a:pPr marL="0" indent="0">
              <a:buNone/>
            </a:pPr>
            <a:r>
              <a:rPr lang="en-US" dirty="0" smtClean="0"/>
              <a:t>Favorite authors</a:t>
            </a:r>
          </a:p>
          <a:p>
            <a:pPr marL="0" indent="0">
              <a:buNone/>
            </a:pPr>
            <a:r>
              <a:rPr lang="en-US" dirty="0" smtClean="0"/>
              <a:t>LinkedIn Pulse</a:t>
            </a:r>
          </a:p>
          <a:p>
            <a:pPr marL="0" indent="0">
              <a:buNone/>
            </a:pPr>
            <a:r>
              <a:rPr lang="en-US" dirty="0" smtClean="0"/>
              <a:t>Trade associations</a:t>
            </a:r>
          </a:p>
          <a:p>
            <a:pPr marL="0" indent="0">
              <a:buNone/>
            </a:pPr>
            <a:r>
              <a:rPr lang="en-US" dirty="0" err="1" smtClean="0"/>
              <a:t>Hubspot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Mashable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…and millions more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74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Content:  Be a pro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Professional</a:t>
            </a:r>
            <a:r>
              <a:rPr lang="en-US" dirty="0" smtClean="0"/>
              <a:t> network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None of this *%#&amp; is professional!  (neither is profanity)  Don’t comment /participate in any of this on LinkedIn – save it for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211455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38400"/>
            <a:ext cx="1704785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38400"/>
            <a:ext cx="21717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4864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79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Companies you have worked for</a:t>
            </a:r>
          </a:p>
          <a:p>
            <a:pPr marL="0" indent="0">
              <a:buNone/>
            </a:pPr>
            <a:r>
              <a:rPr lang="en-US" dirty="0" smtClean="0"/>
              <a:t>Potential future employers</a:t>
            </a:r>
          </a:p>
          <a:p>
            <a:pPr marL="0" indent="0">
              <a:buNone/>
            </a:pPr>
            <a:r>
              <a:rPr lang="en-US" dirty="0" smtClean="0"/>
              <a:t>Competitors</a:t>
            </a:r>
          </a:p>
          <a:p>
            <a:pPr marL="0" indent="0">
              <a:buNone/>
            </a:pPr>
            <a:r>
              <a:rPr lang="en-US" dirty="0" smtClean="0"/>
              <a:t>Prospects</a:t>
            </a:r>
          </a:p>
          <a:p>
            <a:pPr marL="0" indent="0">
              <a:buNone/>
            </a:pPr>
            <a:r>
              <a:rPr lang="en-US" dirty="0" smtClean="0"/>
              <a:t>Large employers in my market(s)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Those are the types of companies I follow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80" y="152400"/>
            <a:ext cx="329095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Concept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Professional networking</a:t>
            </a:r>
          </a:p>
          <a:p>
            <a:pPr marL="0" indent="0">
              <a:buNone/>
            </a:pPr>
            <a:r>
              <a:rPr lang="en-US" dirty="0" smtClean="0"/>
              <a:t>Lifetime investment</a:t>
            </a:r>
          </a:p>
          <a:p>
            <a:pPr marL="0" indent="0">
              <a:buNone/>
            </a:pPr>
            <a:r>
              <a:rPr lang="en-US" dirty="0" smtClean="0"/>
              <a:t>Capture and grow your network</a:t>
            </a:r>
          </a:p>
          <a:p>
            <a:pPr marL="0" indent="0">
              <a:buNone/>
            </a:pPr>
            <a:r>
              <a:rPr lang="en-US" dirty="0" smtClean="0"/>
              <a:t>You find others first</a:t>
            </a:r>
          </a:p>
          <a:p>
            <a:pPr marL="0" indent="0">
              <a:buNone/>
            </a:pPr>
            <a:r>
              <a:rPr lang="en-US" dirty="0" smtClean="0"/>
              <a:t>People find you</a:t>
            </a:r>
          </a:p>
          <a:p>
            <a:pPr marL="0" indent="0">
              <a:buNone/>
            </a:pPr>
            <a:r>
              <a:rPr lang="en-US" dirty="0" err="1" smtClean="0"/>
              <a:t>PROject</a:t>
            </a:r>
            <a:r>
              <a:rPr lang="en-US" dirty="0" smtClean="0"/>
              <a:t> your expertise</a:t>
            </a:r>
          </a:p>
          <a:p>
            <a:pPr marL="0" indent="0">
              <a:buNone/>
            </a:pPr>
            <a:r>
              <a:rPr lang="en-US" dirty="0" smtClean="0"/>
              <a:t>Give first and more than you get!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286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5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My company news feed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26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See who else is following</a:t>
            </a:r>
          </a:p>
          <a:p>
            <a:pPr marL="0" indent="0">
              <a:buNone/>
            </a:pPr>
            <a:r>
              <a:rPr lang="en-US" dirty="0" smtClean="0"/>
              <a:t>News source other candidates might not check</a:t>
            </a:r>
          </a:p>
          <a:p>
            <a:pPr marL="0" indent="0">
              <a:buNone/>
            </a:pPr>
            <a:r>
              <a:rPr lang="en-US" dirty="0" smtClean="0"/>
              <a:t>Job postings</a:t>
            </a:r>
          </a:p>
          <a:p>
            <a:pPr marL="0" indent="0">
              <a:buNone/>
            </a:pPr>
            <a:r>
              <a:rPr lang="en-US" dirty="0" smtClean="0"/>
              <a:t>New hires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2562298" cy="19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7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Companies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758730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10800000">
            <a:off x="7848600" y="246356"/>
            <a:ext cx="8382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63504" y="685800"/>
            <a:ext cx="1447800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button on each company page; click to follow.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3681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FAQ:  How do I…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Change activity broadcasts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Change privacy:  what others see when they view my profile, or if I view theirs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Break a connection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8601"/>
            <a:ext cx="2914650" cy="17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4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FAQ:  Change 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Want to send updates every time you change your profile?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 gives you great ability to control privacy settings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Click the small photo of you in upper right corner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1"/>
            <a:ext cx="2295525" cy="15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0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775664"/>
            <a:ext cx="82296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Password required any time you adjust privacy settings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7800" y="1676400"/>
            <a:ext cx="1981200" cy="228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3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76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Adjust as you see fit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2514600"/>
            <a:ext cx="1447800" cy="1447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74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FAQ:  Break a connection?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12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7400" y="2667000"/>
            <a:ext cx="6858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2286000"/>
            <a:ext cx="1828800" cy="5334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0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867400"/>
            <a:ext cx="8610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is my news feed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913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867400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It goes on forever; as long as I care to scroll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590800"/>
            <a:ext cx="1524000" cy="23083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Opinion:  I’m as anti-cancer as anyone; but this doesn’t belong on LI.   You do what you want…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4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818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8229600" cy="56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Profile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8020"/>
            <a:ext cx="2209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1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See? 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914400"/>
            <a:ext cx="1524000" cy="397031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 follow Guy so his posts show in my news feed.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Seth Godin posts good stuff, Wayne is sharing it here…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45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371600"/>
            <a:ext cx="1524000" cy="341632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See Pulse here?</a:t>
            </a:r>
          </a:p>
          <a:p>
            <a:endParaRPr lang="en-US" dirty="0" smtClean="0"/>
          </a:p>
          <a:p>
            <a:r>
              <a:rPr lang="en-US" dirty="0" smtClean="0"/>
              <a:t>Good, customizable news source.  Follow relevant topics for you.    A/k/a “The beaten path”.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7912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nyone can find Pulse articles.  I get the best interaction from content off the beaten path.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87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0812"/>
            <a:ext cx="7162800" cy="917575"/>
          </a:xfrm>
        </p:spPr>
        <p:txBody>
          <a:bodyPr/>
          <a:lstStyle/>
          <a:p>
            <a:pPr algn="l"/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66800" cy="10668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57200" y="1447800"/>
            <a:ext cx="8153400" cy="1760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 smtClean="0">
                <a:solidFill>
                  <a:schemeClr val="tx1"/>
                </a:solidFill>
              </a:rPr>
              <a:t>What are your key takeaways from this?</a:t>
            </a:r>
          </a:p>
          <a:p>
            <a:pPr algn="l"/>
            <a:endParaRPr lang="en-US" sz="3000" b="1" dirty="0">
              <a:solidFill>
                <a:schemeClr val="tx1"/>
              </a:solidFill>
            </a:endParaRPr>
          </a:p>
          <a:p>
            <a:pPr algn="l"/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2743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82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LinkedIn Proficiency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9600"/>
          </a:xfrm>
        </p:spPr>
        <p:txBody>
          <a:bodyPr/>
          <a:lstStyle/>
          <a:p>
            <a:pPr algn="l"/>
            <a:r>
              <a:rPr lang="en-US" dirty="0" smtClean="0"/>
              <a:t>The end??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4559"/>
            <a:ext cx="10668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38600"/>
            <a:ext cx="3886200" cy="254762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85800" y="4716866"/>
            <a:ext cx="4038600" cy="176013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500" b="1" dirty="0" smtClean="0">
                <a:solidFill>
                  <a:schemeClr val="tx1"/>
                </a:solidFill>
              </a:rPr>
              <a:t>Russ Knight </a:t>
            </a:r>
            <a:r>
              <a:rPr lang="en-US" sz="4500" dirty="0" smtClean="0">
                <a:solidFill>
                  <a:schemeClr val="tx1"/>
                </a:solidFill>
              </a:rPr>
              <a:t>leads business development for Career Development Partners; a search, outplacement and leadership development company in Tulsa also serving OKC , NW AR &amp; the world.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hlinkClick r:id="rId4"/>
              </a:rPr>
              <a:t>OJTjobs@gmail.com</a:t>
            </a:r>
            <a:r>
              <a:rPr lang="en-US" dirty="0" smtClean="0">
                <a:solidFill>
                  <a:schemeClr val="tx1"/>
                </a:solidFill>
              </a:rPr>
              <a:t>  (918) 640-6148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8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profile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Headline</a:t>
            </a:r>
          </a:p>
          <a:p>
            <a:pPr marL="0" indent="0">
              <a:buNone/>
            </a:pPr>
            <a:r>
              <a:rPr lang="en-US" dirty="0" smtClean="0"/>
              <a:t>Photo</a:t>
            </a:r>
          </a:p>
          <a:p>
            <a:pPr marL="0" indent="0">
              <a:buNone/>
            </a:pPr>
            <a:r>
              <a:rPr lang="en-US" dirty="0" smtClean="0"/>
              <a:t>Summary</a:t>
            </a:r>
          </a:p>
          <a:p>
            <a:pPr marL="0" indent="0">
              <a:buNone/>
            </a:pPr>
            <a:r>
              <a:rPr lang="en-US" dirty="0" smtClean="0"/>
              <a:t>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4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Most:  Current job title + employer</a:t>
            </a:r>
          </a:p>
          <a:p>
            <a:pPr marL="0" indent="0">
              <a:buNone/>
            </a:pPr>
            <a:r>
              <a:rPr lang="en-US" dirty="0" smtClean="0"/>
              <a:t>Ex:  Accountant II at Williams Co.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Potential:  120 characters of prime real estate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is best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stands out to you?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May add contact info in headline, esp. during job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28600"/>
            <a:ext cx="157005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3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Profile Photo:  YES!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Smiling</a:t>
            </a:r>
          </a:p>
          <a:p>
            <a:pPr marL="0" indent="0">
              <a:buNone/>
            </a:pPr>
            <a:r>
              <a:rPr lang="en-US" dirty="0" smtClean="0"/>
              <a:t>Professional</a:t>
            </a:r>
          </a:p>
          <a:p>
            <a:pPr marL="0" indent="0">
              <a:buNone/>
            </a:pPr>
            <a:r>
              <a:rPr lang="en-US" dirty="0" smtClean="0"/>
              <a:t>Current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1600"/>
            <a:ext cx="1371600" cy="137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861817">
            <a:off x="7484306" y="1734857"/>
            <a:ext cx="388275" cy="579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8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Profile Photo:  NO, NO, NO!!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50638" y="3161930"/>
            <a:ext cx="1159162" cy="419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</a:t>
            </a:r>
            <a:r>
              <a:rPr lang="en-US" sz="1800" dirty="0" smtClean="0"/>
              <a:t>ropped</a:t>
            </a:r>
            <a:endParaRPr lang="en-US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90800" y="3200214"/>
            <a:ext cx="1676400" cy="342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No smile, blurry</a:t>
            </a:r>
            <a:endParaRPr lang="en-US" sz="1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8912" y="5491579"/>
            <a:ext cx="16764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Sunglasses +  ??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5491579"/>
            <a:ext cx="1600200" cy="375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Unprofessional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377154"/>
            <a:ext cx="1114425" cy="1114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2" y="1968535"/>
            <a:ext cx="1143000" cy="1143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861817">
            <a:off x="3133437" y="2286000"/>
            <a:ext cx="6096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14" y="1979632"/>
            <a:ext cx="874126" cy="1174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861817">
            <a:off x="1485033" y="2254626"/>
            <a:ext cx="388275" cy="579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8" y="4357919"/>
            <a:ext cx="1048077" cy="1067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43" y="1989989"/>
            <a:ext cx="1439287" cy="107946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684637" y="3200214"/>
            <a:ext cx="1676400" cy="342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My girls</a:t>
            </a: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57919"/>
            <a:ext cx="1066800" cy="1185333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838330" y="5543252"/>
            <a:ext cx="118147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No photo</a:t>
            </a: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 rot="21397352">
            <a:off x="4877231" y="2578838"/>
            <a:ext cx="105549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705600" y="1985364"/>
            <a:ext cx="1981200" cy="4186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/>
              <a:t>Other bad ideas: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Wedding (too personal)</a:t>
            </a:r>
            <a:br>
              <a:rPr lang="en-US" sz="1800" dirty="0" smtClean="0"/>
            </a:br>
            <a:r>
              <a:rPr lang="en-US" sz="1800" dirty="0" smtClean="0"/>
              <a:t>Body shot (not the place for cleavage)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Bling shot (on a boat, with car, etc.)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Not current (20 pounds less, 15 years ago, etc.)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Busy background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Fish pic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3727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4559</TotalTime>
  <Words>1298</Words>
  <Application>Microsoft Office PowerPoint</Application>
  <PresentationFormat>On-screen Show (4:3)</PresentationFormat>
  <Paragraphs>271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LinkedIn Proficiency</vt:lpstr>
      <vt:lpstr>PowerPoint Presentation</vt:lpstr>
      <vt:lpstr>PowerPoint Presentation</vt:lpstr>
      <vt:lpstr>Concept overview</vt:lpstr>
      <vt:lpstr>PowerPoint Presentation</vt:lpstr>
      <vt:lpstr>Key profile components</vt:lpstr>
      <vt:lpstr>Headline</vt:lpstr>
      <vt:lpstr>Profile Photo:  YES!</vt:lpstr>
      <vt:lpstr>Profile Photo:  NO, NO, NO!!</vt:lpstr>
      <vt:lpstr>Summary</vt:lpstr>
      <vt:lpstr>Public Profile URL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a S+A=R Story</vt:lpstr>
      <vt:lpstr>PowerPoint Presentation</vt:lpstr>
      <vt:lpstr>Career Summary “Job”</vt:lpstr>
      <vt:lpstr>Career Summary “Job”</vt:lpstr>
      <vt:lpstr>Work History</vt:lpstr>
      <vt:lpstr>Endorsements?</vt:lpstr>
      <vt:lpstr>PowerPoint Presentation</vt:lpstr>
      <vt:lpstr>Recommendations</vt:lpstr>
      <vt:lpstr>PowerPoint Presentation</vt:lpstr>
      <vt:lpstr>Other Profile Parts</vt:lpstr>
      <vt:lpstr>Education</vt:lpstr>
      <vt:lpstr>PowerPoint Presentation</vt:lpstr>
      <vt:lpstr>Connecting</vt:lpstr>
      <vt:lpstr>Make the ask</vt:lpstr>
      <vt:lpstr>Connecting:  Kevin Bacon</vt:lpstr>
      <vt:lpstr>Kevin Bacon Answers</vt:lpstr>
      <vt:lpstr>Groups</vt:lpstr>
      <vt:lpstr>PowerPoint Presentation</vt:lpstr>
      <vt:lpstr>Content:  Interact first</vt:lpstr>
      <vt:lpstr>PowerPoint Presentation</vt:lpstr>
      <vt:lpstr>Content:  Sources</vt:lpstr>
      <vt:lpstr>Content:  Be a pro</vt:lpstr>
      <vt:lpstr>Companies</vt:lpstr>
      <vt:lpstr>PowerPoint Presentation</vt:lpstr>
      <vt:lpstr>Companies</vt:lpstr>
      <vt:lpstr>Companies</vt:lpstr>
      <vt:lpstr>FAQ:  How do I…</vt:lpstr>
      <vt:lpstr>FAQ:  Change privacy</vt:lpstr>
      <vt:lpstr>PowerPoint Presentation</vt:lpstr>
      <vt:lpstr>PowerPoint Presentation</vt:lpstr>
      <vt:lpstr>FAQ:  Break a connection?</vt:lpstr>
      <vt:lpstr>PowerPoint Presentation</vt:lpstr>
      <vt:lpstr>PowerPoint Presentation</vt:lpstr>
      <vt:lpstr>PowerPoint Presentation</vt:lpstr>
      <vt:lpstr>PowerPoint Presentation</vt:lpstr>
      <vt:lpstr>Next steps</vt:lpstr>
      <vt:lpstr>LinkedIn Proficiency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Proficiency</dc:title>
  <dc:creator>Russ Knight</dc:creator>
  <cp:lastModifiedBy>Russ Knight</cp:lastModifiedBy>
  <cp:revision>57</cp:revision>
  <dcterms:created xsi:type="dcterms:W3CDTF">2014-05-19T20:00:47Z</dcterms:created>
  <dcterms:modified xsi:type="dcterms:W3CDTF">2014-10-08T21:55:37Z</dcterms:modified>
</cp:coreProperties>
</file>