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42"/>
  </p:notesMasterIdLst>
  <p:handoutMasterIdLst>
    <p:handoutMasterId r:id="rId43"/>
  </p:handoutMasterIdLst>
  <p:sldIdLst>
    <p:sldId id="954" r:id="rId2"/>
    <p:sldId id="851" r:id="rId3"/>
    <p:sldId id="853" r:id="rId4"/>
    <p:sldId id="854" r:id="rId5"/>
    <p:sldId id="988" r:id="rId6"/>
    <p:sldId id="858" r:id="rId7"/>
    <p:sldId id="859" r:id="rId8"/>
    <p:sldId id="1033" r:id="rId9"/>
    <p:sldId id="1047" r:id="rId10"/>
    <p:sldId id="917" r:id="rId11"/>
    <p:sldId id="1048" r:id="rId12"/>
    <p:sldId id="990" r:id="rId13"/>
    <p:sldId id="980" r:id="rId14"/>
    <p:sldId id="1049" r:id="rId15"/>
    <p:sldId id="992" r:id="rId16"/>
    <p:sldId id="1050" r:id="rId17"/>
    <p:sldId id="995" r:id="rId18"/>
    <p:sldId id="1087" r:id="rId19"/>
    <p:sldId id="1060" r:id="rId20"/>
    <p:sldId id="863" r:id="rId21"/>
    <p:sldId id="864" r:id="rId22"/>
    <p:sldId id="1059" r:id="rId23"/>
    <p:sldId id="895" r:id="rId24"/>
    <p:sldId id="897" r:id="rId25"/>
    <p:sldId id="899" r:id="rId26"/>
    <p:sldId id="902" r:id="rId27"/>
    <p:sldId id="908" r:id="rId28"/>
    <p:sldId id="909" r:id="rId29"/>
    <p:sldId id="914" r:id="rId30"/>
    <p:sldId id="915" r:id="rId31"/>
    <p:sldId id="910" r:id="rId32"/>
    <p:sldId id="911" r:id="rId33"/>
    <p:sldId id="912" r:id="rId34"/>
    <p:sldId id="913" r:id="rId35"/>
    <p:sldId id="916" r:id="rId36"/>
    <p:sldId id="1021" r:id="rId37"/>
    <p:sldId id="918" r:id="rId38"/>
    <p:sldId id="924" r:id="rId39"/>
    <p:sldId id="1022" r:id="rId40"/>
    <p:sldId id="978" r:id="rId41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CC6600"/>
    <a:srgbClr val="CC33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026" autoAdjust="0"/>
    <p:restoredTop sz="94660"/>
  </p:normalViewPr>
  <p:slideViewPr>
    <p:cSldViewPr snapToGrid="0">
      <p:cViewPr varScale="1">
        <p:scale>
          <a:sx n="66" d="100"/>
          <a:sy n="66" d="100"/>
        </p:scale>
        <p:origin x="715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D1F15-B2DB-4B31-9718-E6EA42835003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19B7-D15B-4FBC-9A97-5247BCE1CC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2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6200CA-9AD0-4210-AB2C-3881F042A335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2F2144D-61BE-49A4-84FA-1BC733F685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7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6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120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611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65775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5232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340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2931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67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1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0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7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1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9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0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5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E59FD0C-5451-4CA0-86AF-E70AE3279989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32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020010" y="5542205"/>
            <a:ext cx="10572000" cy="9403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dirty="0" smtClean="0"/>
              <a:t>Kari Mirabal </a:t>
            </a:r>
            <a:r>
              <a:rPr lang="en-US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</a:br>
            <a:r>
              <a:rPr lang="en-US" b="1" i="1" dirty="0" smtClean="0">
                <a:solidFill>
                  <a:srgbClr val="00B0F0"/>
                </a:solidFill>
              </a:rPr>
              <a:t>The Connection Coach </a:t>
            </a:r>
            <a:r>
              <a:rPr lang="en-US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</a:br>
            <a:r>
              <a:rPr lang="en-US" b="1" dirty="0" smtClean="0"/>
              <a:t>Leading you to People, Opportunity and Profit</a:t>
            </a:r>
            <a:endParaRPr lang="en-US" b="1" dirty="0"/>
          </a:p>
        </p:txBody>
      </p:sp>
      <p:pic>
        <p:nvPicPr>
          <p:cNvPr id="1026" name="Picture 2" descr="http://prost-data.com/wp-content/uploads/2015/06/Social-Networ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32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9370" y="4195823"/>
            <a:ext cx="10894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Leveraging </a:t>
            </a:r>
            <a:r>
              <a:rPr lang="en-US" sz="4000" b="1" dirty="0" smtClean="0">
                <a:solidFill>
                  <a:srgbClr val="00B0F0"/>
                </a:solidFill>
              </a:rPr>
              <a:t>LinkedIn</a:t>
            </a:r>
            <a:r>
              <a:rPr lang="en-US" sz="4000" b="1" dirty="0" smtClean="0"/>
              <a:t> for </a:t>
            </a:r>
            <a:r>
              <a:rPr lang="en-US" sz="4000" b="1" u="sng" dirty="0" smtClean="0"/>
              <a:t>Career Success </a:t>
            </a:r>
            <a:r>
              <a:rPr lang="en-US" sz="4000" b="1" dirty="0" smtClean="0"/>
              <a:t>in 2016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931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73" y="92598"/>
            <a:ext cx="7240416" cy="3952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273" y="4045352"/>
            <a:ext cx="7240416" cy="289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5100" y="3194627"/>
            <a:ext cx="24023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Idea </a:t>
            </a:r>
            <a:r>
              <a:rPr lang="en-US" sz="6600" dirty="0">
                <a:solidFill>
                  <a:srgbClr val="0099CC"/>
                </a:solidFill>
              </a:rPr>
              <a:t>2</a:t>
            </a:r>
            <a:endParaRPr lang="en-US" sz="9600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8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008" y="-48445"/>
            <a:ext cx="8232606" cy="70124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68228" y="3796496"/>
            <a:ext cx="2604386" cy="347241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71151">
            <a:off x="1424637" y="-444628"/>
            <a:ext cx="7510658" cy="619917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20569401">
            <a:off x="3525006" y="5290744"/>
            <a:ext cx="4433149" cy="4244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665968">
            <a:off x="2673753" y="6191649"/>
            <a:ext cx="960699" cy="2257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5100" y="3194627"/>
            <a:ext cx="24023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Idea </a:t>
            </a:r>
            <a:r>
              <a:rPr lang="en-US" sz="6600" dirty="0">
                <a:solidFill>
                  <a:srgbClr val="0099CC"/>
                </a:solidFill>
              </a:rPr>
              <a:t>3</a:t>
            </a:r>
            <a:endParaRPr lang="en-US" sz="9600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367" y="-1"/>
            <a:ext cx="12726364" cy="739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5100" y="3194627"/>
            <a:ext cx="24023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Idea </a:t>
            </a:r>
            <a:r>
              <a:rPr lang="en-US" sz="6600" dirty="0">
                <a:solidFill>
                  <a:srgbClr val="0099CC"/>
                </a:solidFill>
              </a:rPr>
              <a:t>4</a:t>
            </a:r>
            <a:endParaRPr lang="en-US" sz="9600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7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0861" y="0"/>
            <a:ext cx="12712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5100" y="3194627"/>
            <a:ext cx="24023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Idea </a:t>
            </a:r>
            <a:r>
              <a:rPr lang="en-US" sz="6600" dirty="0">
                <a:solidFill>
                  <a:srgbClr val="0099CC"/>
                </a:solidFill>
              </a:rPr>
              <a:t>5</a:t>
            </a:r>
            <a:endParaRPr lang="en-US" sz="9600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9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3.mzstatic.com/us/r30/Purple7/v4/93/bc/b9/93bcb99c-21e8-76ec-bbeb-3a4717495171/icon175x1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703" y="1305930"/>
            <a:ext cx="5260693" cy="526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2835" y="260431"/>
            <a:ext cx="4922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LinkedIn Job Search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502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5340" y="2450824"/>
            <a:ext cx="86437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3 Step 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smtClean="0">
                <a:solidFill>
                  <a:srgbClr val="0099CC"/>
                </a:solidFill>
              </a:rPr>
              <a:t>Networking Strategy</a:t>
            </a:r>
            <a:endParaRPr lang="en-US" sz="7200" b="1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yourwebaffiliate.com/wp-content/uploads/2015/05/Step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22" y="1562264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1000" y="2792105"/>
            <a:ext cx="5353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/>
              <a:t>Grow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44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3.mzstatic.com/us/r30/Purple5/v4/7d/0d/f9/7d0df952-c854-8ff2-73e6-09588ccc2330/icon175x17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97" y="1173382"/>
            <a:ext cx="5284526" cy="528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2835" y="260431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LinkedIn Connected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637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attkelleronline.com/wp-content/uploads/2014/01/top-10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6746" y="710638"/>
            <a:ext cx="7781397" cy="5643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1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8425" y="2100262"/>
            <a:ext cx="7205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99CC"/>
                </a:solidFill>
              </a:rPr>
              <a:t>#1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5400" b="1" dirty="0"/>
              <a:t>Professional Photo</a:t>
            </a:r>
          </a:p>
        </p:txBody>
      </p:sp>
    </p:spTree>
    <p:extLst>
      <p:ext uri="{BB962C8B-B14F-4D97-AF65-F5344CB8AC3E}">
        <p14:creationId xmlns:p14="http://schemas.microsoft.com/office/powerpoint/2010/main" val="9604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8425" y="2100262"/>
            <a:ext cx="7205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99CC"/>
                </a:solidFill>
              </a:rPr>
              <a:t>#2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endParaRPr lang="en-US" sz="5400" b="1" dirty="0">
              <a:solidFill>
                <a:srgbClr val="C00000"/>
              </a:solidFill>
            </a:endParaRPr>
          </a:p>
          <a:p>
            <a:pPr algn="ctr"/>
            <a:r>
              <a:rPr lang="en-US" sz="5400" b="1" dirty="0" smtClean="0"/>
              <a:t>Background Photo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975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8425" y="2100262"/>
            <a:ext cx="7205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99CC"/>
                </a:solidFill>
              </a:rPr>
              <a:t>#3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endParaRPr lang="en-US" sz="5400" b="1" dirty="0"/>
          </a:p>
          <a:p>
            <a:pPr algn="ctr"/>
            <a:r>
              <a:rPr lang="en-US" sz="5400" b="1" dirty="0" smtClean="0"/>
              <a:t>Engaging Headline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44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349" y="2477043"/>
            <a:ext cx="116614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99CC"/>
                </a:solidFill>
              </a:rPr>
              <a:t>#4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endParaRPr lang="en-US" sz="5400" b="1" dirty="0"/>
          </a:p>
          <a:p>
            <a:pPr algn="ctr"/>
            <a:r>
              <a:rPr lang="en-US" sz="4800" b="1" dirty="0" smtClean="0"/>
              <a:t>Contact Information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072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901" y="0"/>
            <a:ext cx="12602901" cy="6817489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165679" y="5520703"/>
            <a:ext cx="2790825" cy="762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Customize Here</a:t>
            </a:r>
          </a:p>
        </p:txBody>
      </p:sp>
    </p:spTree>
    <p:extLst>
      <p:ext uri="{BB962C8B-B14F-4D97-AF65-F5344CB8AC3E}">
        <p14:creationId xmlns:p14="http://schemas.microsoft.com/office/powerpoint/2010/main" val="533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1663" y="2205038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99CC"/>
                </a:solidFill>
              </a:rPr>
              <a:t>#5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endParaRPr lang="en-US" sz="5400" b="1" dirty="0"/>
          </a:p>
          <a:p>
            <a:pPr algn="ctr"/>
            <a:r>
              <a:rPr lang="en-US" sz="5400" b="1" dirty="0" smtClean="0"/>
              <a:t>Customized URL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516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yourwebaffiliate.com/wp-content/uploads/2015/05/Step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27" y="1907189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0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605" y="210994"/>
            <a:ext cx="8197808" cy="41179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48175" y="3624263"/>
            <a:ext cx="1676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10" y="3509474"/>
            <a:ext cx="2588015" cy="290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1443039" y="3776663"/>
            <a:ext cx="3005136" cy="2190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71588" y="4452938"/>
            <a:ext cx="1438275" cy="1571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1663" y="2205038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99CC"/>
                </a:solidFill>
              </a:rPr>
              <a:t>#6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endParaRPr lang="en-US" sz="5400" b="1" dirty="0"/>
          </a:p>
          <a:p>
            <a:pPr algn="ctr"/>
            <a:r>
              <a:rPr lang="en-US" sz="5400" b="1" dirty="0" smtClean="0"/>
              <a:t>Inviting Summary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037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-1"/>
            <a:ext cx="8918112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Arrow 3"/>
          <p:cNvSpPr/>
          <p:nvPr/>
        </p:nvSpPr>
        <p:spPr>
          <a:xfrm>
            <a:off x="7500395" y="4213185"/>
            <a:ext cx="2233914" cy="58452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4504481" y="453342"/>
            <a:ext cx="2233914" cy="58452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157995" y="6488668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3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1663" y="2205038"/>
            <a:ext cx="883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99CC"/>
                </a:solidFill>
              </a:rPr>
              <a:t>#7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endParaRPr lang="en-US" sz="5400" b="1" dirty="0"/>
          </a:p>
          <a:p>
            <a:pPr algn="ctr"/>
            <a:r>
              <a:rPr lang="en-US" sz="5400" b="1" dirty="0" smtClean="0"/>
              <a:t>Professional Recommendations (3)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338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656" y="0"/>
            <a:ext cx="8490030" cy="67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8466" y="2519363"/>
            <a:ext cx="95568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99CC"/>
                </a:solidFill>
              </a:rPr>
              <a:t>#8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endParaRPr lang="en-US" sz="5400" b="1" dirty="0"/>
          </a:p>
          <a:p>
            <a:pPr algn="ctr"/>
            <a:r>
              <a:rPr lang="en-US" sz="5400" b="1" dirty="0" smtClean="0"/>
              <a:t>Detailed Job Experience</a:t>
            </a:r>
            <a:endParaRPr lang="en-US" sz="5400" b="1" dirty="0"/>
          </a:p>
        </p:txBody>
      </p:sp>
      <p:sp>
        <p:nvSpPr>
          <p:cNvPr id="2" name="AutoShape 2" descr="Image result for robo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04" y="127322"/>
            <a:ext cx="8860421" cy="673067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67429" y="3900669"/>
            <a:ext cx="8895144" cy="775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1663" y="2205038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99CC"/>
                </a:solidFill>
              </a:rPr>
              <a:t>#9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endParaRPr lang="en-US" sz="5400" b="1" dirty="0"/>
          </a:p>
          <a:p>
            <a:pPr algn="ctr"/>
            <a:r>
              <a:rPr lang="en-US" sz="5400" b="1" dirty="0" smtClean="0"/>
              <a:t>Interests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914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1663" y="2205038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99CC"/>
                </a:solidFill>
              </a:rPr>
              <a:t>#10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endParaRPr lang="en-US" sz="5400" b="1" dirty="0"/>
          </a:p>
          <a:p>
            <a:pPr algn="ctr"/>
            <a:r>
              <a:rPr lang="en-US" sz="5400" b="1" dirty="0" smtClean="0"/>
              <a:t>Best Contact Channel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9262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56" y="3657600"/>
            <a:ext cx="10519030" cy="2621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82" y="693120"/>
            <a:ext cx="7581914" cy="189518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11165" y="2141316"/>
            <a:ext cx="1898248" cy="515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00563" y="2663518"/>
            <a:ext cx="3829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/>
              <a:t>Plan</a:t>
            </a:r>
            <a:endParaRPr lang="en-US" sz="9600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elley\Desktop\Kelley's files\Kelley's Graphics\Typewriter to Blacberry Graphics\twitter 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45" y="4037246"/>
            <a:ext cx="931409" cy="9314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Kelley\Desktop\Kelley's files\Kelley's Graphics\Typewriter to Blacberry Graphics\linkedin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68" y="1160393"/>
            <a:ext cx="842162" cy="8421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C:\Users\Kelley\Desktop\Kelley's files\Kelley's Graphics\PMI Congress 2012\iphone ma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866" y="2552517"/>
            <a:ext cx="934767" cy="93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7913" y="2651428"/>
            <a:ext cx="5143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</a:rPr>
              <a:t>Email:</a:t>
            </a:r>
            <a:r>
              <a:rPr lang="en-US" sz="3200" dirty="0">
                <a:solidFill>
                  <a:srgbClr val="0099CC"/>
                </a:solidFill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kari@jumarservices.com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912" y="1209273"/>
            <a:ext cx="7177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</a:rPr>
              <a:t>LinkedIn:</a:t>
            </a:r>
            <a:r>
              <a:rPr lang="en-US" sz="3200" dirty="0">
                <a:solidFill>
                  <a:srgbClr val="0099CC"/>
                </a:solidFill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www.linkedin.com/in/karimirabal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426036" y="4078194"/>
            <a:ext cx="5583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</a:rPr>
              <a:t>Twitter:</a:t>
            </a:r>
            <a:r>
              <a:rPr lang="en-US" sz="3200" dirty="0">
                <a:solidFill>
                  <a:srgbClr val="0099CC"/>
                </a:solidFill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@</a:t>
            </a:r>
            <a:r>
              <a:rPr lang="en-US" sz="3200" dirty="0" smtClean="0"/>
              <a:t>kmirabal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7866" y="38967"/>
            <a:ext cx="6906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Let’s Stay Connected</a:t>
            </a:r>
            <a:endParaRPr lang="en-US" sz="48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https://sp.yimg.com/ib/th?id=JN.sez%2fMBsOiXi8eIEcOmpvSg&amp;pid=15.1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31" y="5518616"/>
            <a:ext cx="709637" cy="65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26036" y="5497922"/>
            <a:ext cx="5032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CC"/>
                </a:solidFill>
              </a:rPr>
              <a:t>Website:</a:t>
            </a:r>
            <a:r>
              <a:rPr lang="en-US" sz="3200" dirty="0" smtClean="0">
                <a:solidFill>
                  <a:srgbClr val="0099CC"/>
                </a:solidFill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www.jumarservices.com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7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231982" y="2374136"/>
            <a:ext cx="6245518" cy="133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21820" y="1810619"/>
            <a:ext cx="9837377" cy="133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Who do you want to meet?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21820" y="2760408"/>
            <a:ext cx="9151577" cy="133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What’s your intention?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21820" y="3710197"/>
            <a:ext cx="12397740" cy="133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00" b="1" dirty="0" smtClean="0">
                <a:solidFill>
                  <a:schemeClr val="tx1"/>
                </a:solidFill>
              </a:rPr>
              <a:t>What’s your </a:t>
            </a:r>
            <a:r>
              <a:rPr lang="en-US" sz="4600" b="1" dirty="0" smtClean="0">
                <a:solidFill>
                  <a:srgbClr val="0099CC"/>
                </a:solidFill>
              </a:rPr>
              <a:t>best possible </a:t>
            </a:r>
            <a:r>
              <a:rPr lang="en-US" sz="4600" b="1" dirty="0" smtClean="0">
                <a:solidFill>
                  <a:schemeClr val="tx1"/>
                </a:solidFill>
              </a:rPr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252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yourwebaffiliate.com/wp-content/uploads/2015/05/Step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71" y="1683694"/>
            <a:ext cx="4069185" cy="406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7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57625" y="2920693"/>
            <a:ext cx="5353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/>
              <a:t>Connect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3529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4902" y="2858961"/>
            <a:ext cx="116042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Ways to connect on </a:t>
            </a:r>
            <a:r>
              <a:rPr lang="en-US" sz="6600" dirty="0" smtClean="0">
                <a:solidFill>
                  <a:srgbClr val="0099CC"/>
                </a:solidFill>
              </a:rPr>
              <a:t>LinkedIn</a:t>
            </a:r>
          </a:p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0731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5100" y="3194627"/>
            <a:ext cx="24023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Idea </a:t>
            </a:r>
            <a:r>
              <a:rPr lang="en-US" sz="6600" dirty="0" smtClean="0">
                <a:solidFill>
                  <a:srgbClr val="0099CC"/>
                </a:solidFill>
              </a:rPr>
              <a:t>1</a:t>
            </a:r>
            <a:endParaRPr lang="en-US" sz="9600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0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5313</TotalTime>
  <Words>108</Words>
  <Application>Microsoft Office PowerPoint</Application>
  <PresentationFormat>Widescreen</PresentationFormat>
  <Paragraphs>44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Calisto MT</vt:lpstr>
      <vt:lpstr>Trebuchet MS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Mirabal</dc:creator>
  <cp:lastModifiedBy>Kari Mirabal</cp:lastModifiedBy>
  <cp:revision>864</cp:revision>
  <cp:lastPrinted>2015-09-14T02:37:44Z</cp:lastPrinted>
  <dcterms:created xsi:type="dcterms:W3CDTF">2015-04-10T23:14:43Z</dcterms:created>
  <dcterms:modified xsi:type="dcterms:W3CDTF">2016-01-11T02:06:26Z</dcterms:modified>
</cp:coreProperties>
</file>